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4257C-BF5F-6687-EEAB-444655577F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4ADBCC-EDCF-4D94-F6A4-4691233B53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F5891-F8FC-ADD3-CC7A-6B90BE097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E73C-0CD9-4DB7-B28E-04A7E7065C53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5866A-7A1F-9350-264E-9D0C92F5D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C90B5-F472-4A5F-32F2-B4F0D41A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7362-734C-44CE-BAAA-B98C0AFFF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4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7A7FB-6F71-328F-421D-7072DA5D5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6384E-B384-CE3F-98E3-C6C5C5739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C8B67-FB4E-AE2D-48D0-427F22734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E73C-0CD9-4DB7-B28E-04A7E7065C53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D1C79-C4EA-6FEC-2B2A-020943413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1C011-E275-82A1-4F75-77AAE1031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7362-734C-44CE-BAAA-B98C0AFFF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08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737E03-FD95-F27B-EC5B-EC9A0CE8A9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0DD712-FD0F-2608-0DCF-9D965D7EB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188F5-AAF4-A39B-B734-09AD55F7F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E73C-0CD9-4DB7-B28E-04A7E7065C53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78C50-83BF-7218-AA77-29778307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529F0-7C41-A10A-D9A5-93797A3A5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7362-734C-44CE-BAAA-B98C0AFFF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00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701C2-7DD6-7B63-CAB9-AB7FF3B24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CC90B-361B-AFD4-BE70-4C00CAA52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B7251-C51E-556F-4260-2219DBD9B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E73C-0CD9-4DB7-B28E-04A7E7065C53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5594C-FF11-712A-32F5-4EFBD5433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8C369-70EA-4FC3-0EAF-9207E8AF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7362-734C-44CE-BAAA-B98C0AFFF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42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587BA-E770-08F4-3A08-B947BBEDC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C8706-1DF5-45F4-9ED1-B1E58CEEA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E4BFF-D77B-55A4-2E08-458CA441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E73C-0CD9-4DB7-B28E-04A7E7065C53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32910-5AF3-2836-3A0C-40491475B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73556-6CA1-11C3-4937-FE05BF48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7362-734C-44CE-BAAA-B98C0AFFF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63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DA957-0516-3A0C-9F09-1EB117941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FE987-45AE-8454-1613-80D8161408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7D52CA-6FDD-2894-65C0-4FE5A6475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5DAC3-07C5-E783-37B6-9F79E75DE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E73C-0CD9-4DB7-B28E-04A7E7065C53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A3CAD1-4BEF-D1AA-0F48-21BC69EB0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8040A-E579-F3FF-3CB1-CA2DF63DA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7362-734C-44CE-BAAA-B98C0AFFF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14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A6EDC-D93B-949A-DABA-D14137576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A1842-90DF-55AF-F292-893033DF8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42DDFF-88C9-29A7-A913-A5DCB022C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62BDB1-BC9A-AABA-677D-2750EEE2DC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F3F6FF-FD55-01B2-FC73-A1F875DF09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E4C526-ED00-3CB5-4866-6E3898455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E73C-0CD9-4DB7-B28E-04A7E7065C53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8F46D4-D7E5-ACF1-FB79-E73F1A1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DB545D-8E65-DE94-5CA1-8920A4734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7362-734C-44CE-BAAA-B98C0AFFF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34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CFEE0-3387-A1FA-575A-A9E628ED9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CAB37D-DD24-8938-3AD0-655C9F2CD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E73C-0CD9-4DB7-B28E-04A7E7065C53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E7D923-9944-2BD6-861B-9CADAF741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0FA06D-A626-0B22-73C4-BEA25A7AC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7362-734C-44CE-BAAA-B98C0AFFF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29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C100C7-0988-ED06-846E-A23D28D07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E73C-0CD9-4DB7-B28E-04A7E7065C53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B850B1-06B8-D05C-8EF8-E459CF21C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52760-1CD8-AFB7-1973-D79312182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7362-734C-44CE-BAAA-B98C0AFFF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F343C-F619-26C4-18BE-5D8CB366D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F774B-AAB8-B7DD-49DF-5510F2FAF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583045-DD6B-BA76-E5B1-4AB762851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D2A90-7EEB-0EFB-1C37-6082DE83D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E73C-0CD9-4DB7-B28E-04A7E7065C53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AA2498-E609-A1A0-D0AC-50C13089D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685C1-9170-8139-8FBA-65C7C755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7362-734C-44CE-BAAA-B98C0AFFF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1C5C1-9A21-A90F-7C0C-171259217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7EA24D-4ABF-71AA-186C-E12ECA168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8BFE3F-B8CC-AAD5-0FD9-554E78A573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9A15A0-003B-70FE-4A21-612098A6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E73C-0CD9-4DB7-B28E-04A7E7065C53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6A021-6E35-E4A2-2EAD-B41C8D1F8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33052C-6DE7-6A34-D995-BA1A43B46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7362-734C-44CE-BAAA-B98C0AFFF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36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1B9765-EECB-2E21-066A-FD82D2C5B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A0C0D-0E54-ADDF-102F-7C3E0D430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ABF02-5793-5857-CD33-6E4789FC74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DE73C-0CD9-4DB7-B28E-04A7E7065C53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5E2FF-8C2C-1058-9875-54A16FF59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DB576-2D01-B02C-E7D8-BDD271FB8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77362-734C-44CE-BAAA-B98C0AFFF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4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7CE4021B-FE82-983F-DF45-9D63481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49133" y="-1441786"/>
            <a:ext cx="6830879" cy="971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58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72F2E8CF-E95A-4F35-9271-A242D6EED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3755" y="-1608687"/>
            <a:ext cx="6750146" cy="996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71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Norfolk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M. Ward</dc:creator>
  <cp:lastModifiedBy>Lisa M. Ward</cp:lastModifiedBy>
  <cp:revision>2</cp:revision>
  <dcterms:created xsi:type="dcterms:W3CDTF">2022-10-19T12:42:36Z</dcterms:created>
  <dcterms:modified xsi:type="dcterms:W3CDTF">2022-10-19T12:49:58Z</dcterms:modified>
</cp:coreProperties>
</file>